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6" r:id="rId8"/>
    <p:sldId id="264" r:id="rId9"/>
    <p:sldId id="263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2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7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1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9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9282-7DC7-4460-8571-267C37671700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5FF35-B970-4CFA-871B-B5B02D6F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47" y="2911643"/>
            <a:ext cx="6833938" cy="975310"/>
          </a:xfrm>
        </p:spPr>
        <p:txBody>
          <a:bodyPr/>
          <a:lstStyle/>
          <a:p>
            <a:r>
              <a:rPr lang="en-US" b="1" dirty="0">
                <a:solidFill>
                  <a:srgbClr val="0C133D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461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C133D"/>
                </a:solidFill>
                <a:latin typeface="+mn-lt"/>
              </a:rPr>
              <a:t>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4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497" y="1486343"/>
            <a:ext cx="8317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Notes:</a:t>
            </a:r>
          </a:p>
          <a:p>
            <a:endParaRPr lang="en-US" b="1" dirty="0"/>
          </a:p>
          <a:p>
            <a:r>
              <a:rPr lang="en-US" b="1" dirty="0"/>
              <a:t>• This template serves as an example for the structure of your project.</a:t>
            </a:r>
          </a:p>
          <a:p>
            <a:r>
              <a:rPr lang="en-US" b="1" dirty="0"/>
              <a:t>• This presentation will not be your final work.</a:t>
            </a:r>
          </a:p>
          <a:p>
            <a:r>
              <a:rPr lang="en-US" b="1" dirty="0"/>
              <a:t>• This template will be used to create an initial presentation of your idea.</a:t>
            </a:r>
          </a:p>
          <a:p>
            <a:r>
              <a:rPr lang="en-US" b="1" dirty="0"/>
              <a:t>• Coaches will help you achieve a distinguished presentation for the final.</a:t>
            </a:r>
          </a:p>
          <a:p>
            <a:r>
              <a:rPr lang="en-US" b="1" dirty="0"/>
              <a:t>• The final presentation on 23</a:t>
            </a:r>
            <a:r>
              <a:rPr lang="en-US" b="1" baseline="30000" dirty="0"/>
              <a:t>rd</a:t>
            </a:r>
            <a:r>
              <a:rPr lang="en-US" b="1" dirty="0"/>
              <a:t> of May 2024 will be held in English.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5642" y="56886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C133D"/>
                </a:solidFill>
              </a:rPr>
              <a:t>Send your idea plan to the email: startupcity@umt.edu.al.</a:t>
            </a:r>
          </a:p>
        </p:txBody>
      </p:sp>
    </p:spTree>
    <p:extLst>
      <p:ext uri="{BB962C8B-B14F-4D97-AF65-F5344CB8AC3E}">
        <p14:creationId xmlns:p14="http://schemas.microsoft.com/office/powerpoint/2010/main" val="308897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431" y="528806"/>
            <a:ext cx="10339137" cy="914984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0C133D"/>
                </a:solidFill>
                <a:latin typeface="+mn-lt"/>
                <a:cs typeface="Times New Roman" panose="02020603050405020304" pitchFamily="18" charset="0"/>
              </a:rPr>
              <a:t>PROBLEM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254" y="1741152"/>
            <a:ext cx="10307051" cy="3504615"/>
          </a:xfrm>
        </p:spPr>
        <p:txBody>
          <a:bodyPr/>
          <a:lstStyle/>
          <a:p>
            <a:pPr algn="l"/>
            <a:r>
              <a:rPr lang="en-US" dirty="0"/>
              <a:t>"What problem are you solving or what need are you fulfilling?".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7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C133D"/>
                </a:solidFill>
                <a:latin typeface="+mn-lt"/>
              </a:rPr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Brief description of your product or service.</a:t>
            </a:r>
          </a:p>
        </p:txBody>
      </p:sp>
    </p:spTree>
    <p:extLst>
      <p:ext uri="{BB962C8B-B14F-4D97-AF65-F5344CB8AC3E}">
        <p14:creationId xmlns:p14="http://schemas.microsoft.com/office/powerpoint/2010/main" val="78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C133D"/>
                </a:solidFill>
                <a:latin typeface="+mn-lt"/>
              </a:rPr>
              <a:t>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Market segmentation</a:t>
            </a:r>
          </a:p>
          <a:p>
            <a:pPr marL="0" indent="0">
              <a:buNone/>
            </a:pPr>
            <a:r>
              <a:rPr lang="en-US" dirty="0"/>
              <a:t>• Determining the target audience.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C133D"/>
                </a:solidFill>
                <a:latin typeface="+mn-lt"/>
              </a:rPr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Positioning against competitors</a:t>
            </a:r>
          </a:p>
          <a:p>
            <a:pPr marL="0" indent="0">
              <a:buNone/>
            </a:pPr>
            <a:r>
              <a:rPr lang="en-US" dirty="0"/>
              <a:t>Who is your competition?</a:t>
            </a:r>
          </a:p>
          <a:p>
            <a:pPr marL="0" indent="0">
              <a:buNone/>
            </a:pPr>
            <a:r>
              <a:rPr lang="en-US" dirty="0"/>
              <a:t>How do you compare your product features with competition?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1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C133D"/>
                </a:solidFill>
                <a:latin typeface="+mn-lt"/>
              </a:rPr>
              <a:t>FINANCIAL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will profit be generated? Cost and revenue structure.</a:t>
            </a:r>
          </a:p>
        </p:txBody>
      </p:sp>
    </p:spTree>
    <p:extLst>
      <p:ext uri="{BB962C8B-B14F-4D97-AF65-F5344CB8AC3E}">
        <p14:creationId xmlns:p14="http://schemas.microsoft.com/office/powerpoint/2010/main" val="389249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C133D"/>
                </a:solidFill>
                <a:latin typeface="+mn-lt"/>
              </a:rPr>
              <a:t>BUSINESS MODEL AND VALUE-ADDED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7BEB7-913C-09EC-4E07-4BBD6A2ADEE4}"/>
              </a:ext>
            </a:extLst>
          </p:cNvPr>
          <p:cNvSpPr txBox="1"/>
          <p:nvPr/>
        </p:nvSpPr>
        <p:spPr>
          <a:xfrm>
            <a:off x="738909" y="201352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Draw a Business Model Canvas.</a:t>
            </a:r>
          </a:p>
          <a:p>
            <a:r>
              <a:rPr lang="en-GB" sz="2800" dirty="0"/>
              <a:t>What is so unique about your product?</a:t>
            </a:r>
          </a:p>
          <a:p>
            <a:r>
              <a:rPr lang="en-GB" sz="2800" dirty="0"/>
              <a:t>How are you going to communicate it?</a:t>
            </a:r>
          </a:p>
          <a:p>
            <a:r>
              <a:rPr lang="en-GB" sz="2800" dirty="0"/>
              <a:t>What else do you need to start the business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77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C133D"/>
                </a:solidFill>
                <a:latin typeface="+mn-lt"/>
              </a:rPr>
              <a:t>MARKETING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How will you position your product on the market?</a:t>
            </a:r>
          </a:p>
          <a:p>
            <a:pPr marL="0" indent="0">
              <a:buNone/>
            </a:pPr>
            <a:r>
              <a:rPr lang="en-US" dirty="0"/>
              <a:t>What are your product’s technical, economic and marketing features?</a:t>
            </a:r>
          </a:p>
          <a:p>
            <a:pPr marL="0" indent="0">
              <a:buNone/>
            </a:pPr>
            <a:r>
              <a:rPr lang="en-US" dirty="0"/>
              <a:t>Can you prepare a sale elevator pitch (very, very, very short) using just this slide?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60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C133D"/>
                </a:solidFill>
                <a:latin typeface="+mn-lt"/>
              </a:rPr>
              <a:t>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Explain your first steps as a business owner. </a:t>
            </a:r>
          </a:p>
          <a:p>
            <a:pPr marL="0" indent="0">
              <a:buNone/>
            </a:pPr>
            <a:r>
              <a:rPr lang="en-US" dirty="0"/>
              <a:t>What do you need to do first and what next to successfully start your business?</a:t>
            </a:r>
          </a:p>
          <a:p>
            <a:pPr marL="0" indent="0">
              <a:buNone/>
            </a:pPr>
            <a:r>
              <a:rPr lang="en-US" dirty="0"/>
              <a:t>When do you intend to exit?</a:t>
            </a:r>
          </a:p>
        </p:txBody>
      </p:sp>
    </p:spTree>
    <p:extLst>
      <p:ext uri="{BB962C8B-B14F-4D97-AF65-F5344CB8AC3E}">
        <p14:creationId xmlns:p14="http://schemas.microsoft.com/office/powerpoint/2010/main" val="349491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263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PRESENTATION TITLE</vt:lpstr>
      <vt:lpstr>PROBLEM</vt:lpstr>
      <vt:lpstr>SOLUTION</vt:lpstr>
      <vt:lpstr>MARKET</vt:lpstr>
      <vt:lpstr>COMPETITION</vt:lpstr>
      <vt:lpstr>FINANCIAL MODEL</vt:lpstr>
      <vt:lpstr>BUSINESS MODEL AND VALUE-ADDED</vt:lpstr>
      <vt:lpstr>MARKETING AND COMMUNICATION</vt:lpstr>
      <vt:lpstr>ROADMAP</vt:lpstr>
      <vt:lpstr>TEAM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</dc:creator>
  <cp:lastModifiedBy>user</cp:lastModifiedBy>
  <cp:revision>17</cp:revision>
  <dcterms:created xsi:type="dcterms:W3CDTF">2024-02-27T15:47:07Z</dcterms:created>
  <dcterms:modified xsi:type="dcterms:W3CDTF">2024-03-05T12:25:22Z</dcterms:modified>
</cp:coreProperties>
</file>